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255D94-6952-6A92-70CE-1C32B33C9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AD61A3-0822-3A54-D91B-EA43CCEDB9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82DA6D-F2E5-21F9-B7B5-9AFB18D1A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0093359-1FE1-539E-4458-84127525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F212BAD-D95A-8787-34E9-5A0F6AD5E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1734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83206-51C5-0F0C-5405-1AB80C934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B3AE856-34C0-4EBA-4C96-9B2FA4E150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5A6D01-8A7F-A606-447A-3796D39BC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CA535B-0E4A-562B-6F0A-C43AFE4E4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0550F7-EE72-31DC-8758-B374AD02F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332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01C2419-386F-0C07-F772-074AF0BFEB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DFDA2E0-3F90-F6AF-3C7B-9208AF67DA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B1AA55-B2F4-5435-E705-EBC43957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E66236-F5BB-CBAB-8FD9-AA5D153AF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914D59-77D6-B98E-5C60-580E6B17E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2469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439668-CE85-E7FD-0F77-1FD9F8C32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3028B5-06F8-0BA7-305E-C2977B976A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8BAC5B0-D225-DD78-6D71-349A48957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316AC36-C13F-4236-1F12-AA521A1A9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1BEB8B-ED04-D852-3227-842B30A3C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976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AF6994-3243-6BA2-992E-DF9B8833E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7480D10-8417-C9E6-5F5A-E6B6D6B90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E204D3-0A19-5D64-4EF4-3C1F96B1D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8668EC-E5A0-9439-4E6B-BBBF45456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476EC5-F49B-18FA-4870-31FCCBBAE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12836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F74CE4-058B-2BF1-11FA-AAD1B220A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13E892B-F046-A837-D011-DDCEFA9AD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4710FA-2A1B-37AB-BCBB-7D67F3C86A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1AEEA5-CFC1-D329-2BB7-B246B4B1F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99F4478-F401-9EAD-6E5C-D77A19DFB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75D88D4-BE92-8BD8-1BCE-E9BB0AF8B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4604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816481-F5E0-9A61-02C4-9679A7DA5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13E543-801C-C32E-A7EA-ADBBC813C9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FAD192E-94B6-30EE-D2A5-A911191764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00CBD96-F113-13B3-A8B8-11ED41A288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42A99AD-1491-E081-B17E-1314598DA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86F3C68-4B3E-EE0E-57BD-F9152233E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0482611-E177-1443-9DE8-324AF2EEC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2EAB1FE-1E00-8315-9EFE-4E17A6D1F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08780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0CB8C1-18A0-B6F6-DA53-AFEAB7DA5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6F5FB75-45B0-A3A3-19E8-18960C02B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29E3186-E4C7-4D27-5056-569D6BFC0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4DC50EA-14B2-71E0-8583-8CA26E558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3686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8283E9F-DC9E-3055-99F6-7D3159682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A18C026-3DA8-88B7-1CAD-000D78666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93F054D-E2B1-AD25-57FC-31312577D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8092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55CDB5-B4F7-6557-725F-7B3174FDA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887FFBB-2B79-0095-38A8-A14EF66D1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D03B7C-1DBF-FCE3-7422-9B3F794817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AA1505D-7E74-93D7-A1B1-2F366F4D4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30942C4-21A1-6046-9456-DA658E27F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AAC90FD-881A-17C3-2504-492C5577B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4510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E1269E-EA29-E342-898B-65FCE89D8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BB5D280-3D50-3B5A-BBEF-1A20F97346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7F1F210-99F0-4BF7-62A0-A8AAAF7599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29CD331-421E-BF84-6498-7688260C7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62CC47-4073-06F0-FEB0-D15AA12EF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6606799-F59E-EAB5-DA16-32CFC6C0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1513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BA91898-64AE-5ABB-DAF0-35281D71F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7B7F025-FCC2-5E4F-780E-473B95C3C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6B2BCF-10BB-196E-1D7D-26F3F18519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EB670-C22A-47C1-B3F8-46A7B5B2972E}" type="datetimeFigureOut">
              <a:rPr lang="es-MX" smtClean="0"/>
              <a:t>09/12/2024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F7C9C3-353F-C8FF-D79C-DCFF7CA82F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30B8F1-CC0C-1A1B-4D3B-4D267E3F9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D7D56-9BC2-49AF-A6C7-36FA1CE755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8748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29500A2C-25F5-451F-5481-8CFB5A09D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51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ED5E99A-2EB1-2492-A41A-541EDB5A0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53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4CA0D05-A788-8940-8B83-2C5E4AD86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80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B375A3E5-26D8-B741-EC02-51CF5151A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81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A8448C69-F115-C0D3-4E49-78AAF96AE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75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E5FF1BA-A1CD-C202-826D-FC73085FB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996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0</Words>
  <Application>Microsoft Office PowerPoint</Application>
  <PresentationFormat>Panorámica</PresentationFormat>
  <Paragraphs>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JIMENEZ</dc:creator>
  <cp:lastModifiedBy>DAVID JIMENEZ</cp:lastModifiedBy>
  <cp:revision>2</cp:revision>
  <dcterms:created xsi:type="dcterms:W3CDTF">2024-12-06T18:57:06Z</dcterms:created>
  <dcterms:modified xsi:type="dcterms:W3CDTF">2024-12-09T16:02:20Z</dcterms:modified>
</cp:coreProperties>
</file>